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1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70" r:id="rId10"/>
    <p:sldId id="266" r:id="rId11"/>
    <p:sldId id="267" r:id="rId12"/>
    <p:sldId id="272" r:id="rId13"/>
    <p:sldId id="283" r:id="rId14"/>
    <p:sldId id="273" r:id="rId15"/>
    <p:sldId id="274" r:id="rId16"/>
    <p:sldId id="276" r:id="rId17"/>
    <p:sldId id="278" r:id="rId18"/>
    <p:sldId id="280" r:id="rId19"/>
    <p:sldId id="265" r:id="rId20"/>
    <p:sldId id="285" r:id="rId21"/>
    <p:sldId id="28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5" autoAdjust="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148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22B7B5-DB94-5341-BEFA-7CCDB79F9196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62655-7730-5A4C-AA14-E5BA81F3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90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62655-7730-5A4C-AA14-E5BA81F38E3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6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62655-7730-5A4C-AA14-E5BA81F38E3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41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62655-7730-5A4C-AA14-E5BA81F38E3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1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679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83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9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5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10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0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533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232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84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50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4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AF29C-9496-9346-9895-2EDCEEC10C17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92495-1A6F-8A44-99F4-011BA2CC1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59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s://upload.wikimedia.org/wikipedia/fr/3/3a/Logo_CarnavalQuebe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74595"/>
            <a:ext cx="8770712" cy="428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0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1056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Au </a:t>
            </a:r>
            <a:r>
              <a:rPr lang="en-US" dirty="0" err="1" smtClean="0"/>
              <a:t>Carnaval</a:t>
            </a:r>
            <a:r>
              <a:rPr lang="en-US" dirty="0" smtClean="0"/>
              <a:t>, on </a:t>
            </a:r>
            <a:r>
              <a:rPr lang="en-US" dirty="0" err="1" smtClean="0"/>
              <a:t>peut</a:t>
            </a:r>
            <a:r>
              <a:rPr lang="en-US" dirty="0" smtClean="0"/>
              <a:t> </a:t>
            </a:r>
            <a:r>
              <a:rPr lang="en-US" dirty="0" err="1" smtClean="0"/>
              <a:t>voir</a:t>
            </a:r>
            <a:r>
              <a:rPr lang="en-US" dirty="0" smtClean="0"/>
              <a:t> beaucoup de sculptures de </a:t>
            </a:r>
            <a:r>
              <a:rPr lang="en-US" dirty="0" err="1" smtClean="0"/>
              <a:t>neige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578" b="8578"/>
          <a:stretch>
            <a:fillRect/>
          </a:stretch>
        </p:blipFill>
        <p:spPr>
          <a:xfrm>
            <a:off x="283975" y="1394058"/>
            <a:ext cx="4304226" cy="4525961"/>
          </a:xfrm>
        </p:spPr>
      </p:pic>
      <p:pic>
        <p:nvPicPr>
          <p:cNvPr id="5" name="Content Placeholder 3"/>
          <p:cNvPicPr>
            <a:picLocks noGrp="1" noChangeAspect="1"/>
          </p:cNvPicPr>
          <p:nvPr/>
        </p:nvPicPr>
        <p:blipFill>
          <a:blip r:embed="rId3"/>
          <a:srcRect l="-10610" r="-10610"/>
          <a:stretch>
            <a:fillRect/>
          </a:stretch>
        </p:blipFill>
        <p:spPr>
          <a:xfrm>
            <a:off x="4252998" y="1394056"/>
            <a:ext cx="5323415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4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Palais</a:t>
            </a:r>
            <a:r>
              <a:rPr lang="en-US" dirty="0" smtClean="0"/>
              <a:t> de glace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3273"/>
            <a:ext cx="8229600" cy="4465098"/>
          </a:xfrm>
        </p:spPr>
        <p:txBody>
          <a:bodyPr/>
          <a:lstStyle/>
          <a:p>
            <a:pPr algn="ctr">
              <a:buNone/>
            </a:pPr>
            <a:r>
              <a:rPr lang="fr-CA" dirty="0"/>
              <a:t>En hiver, il fait très froid </a:t>
            </a:r>
            <a:r>
              <a:rPr lang="fr-CA" dirty="0" smtClean="0"/>
              <a:t>à </a:t>
            </a:r>
            <a:r>
              <a:rPr lang="fr-CA" dirty="0"/>
              <a:t>Québec et il neige beaucoup. </a:t>
            </a:r>
            <a:r>
              <a:rPr lang="fr-CA" dirty="0" smtClean="0"/>
              <a:t>Le </a:t>
            </a:r>
            <a:r>
              <a:rPr lang="fr-CA" dirty="0"/>
              <a:t>palais de glace est fait de blocs de glace.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C’est la maison de Bonhomme Carnaval.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998" y="4070801"/>
            <a:ext cx="3492500" cy="2324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734" y="4070801"/>
            <a:ext cx="3266177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5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Il </a:t>
            </a:r>
            <a:r>
              <a:rPr lang="fr-CA" dirty="0"/>
              <a:t>y a </a:t>
            </a:r>
            <a:r>
              <a:rPr lang="fr-CA" dirty="0" smtClean="0"/>
              <a:t>un grand défilé pour le Carnaval.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5916" y="2902857"/>
            <a:ext cx="5928083" cy="3955143"/>
          </a:xfrm>
          <a:prstGeom prst="rect">
            <a:avLst/>
          </a:prstGeom>
        </p:spPr>
      </p:pic>
      <p:pic>
        <p:nvPicPr>
          <p:cNvPr id="4098" name="Picture 2" descr="http://www.magazineprestige.com/uploads/news/1468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4222"/>
            <a:ext cx="4542971" cy="302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29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Quelques</a:t>
            </a:r>
            <a:r>
              <a:rPr lang="en-US" dirty="0" smtClean="0"/>
              <a:t> plats </a:t>
            </a:r>
            <a:r>
              <a:rPr lang="en-US" dirty="0" err="1" smtClean="0"/>
              <a:t>populaires</a:t>
            </a:r>
            <a:r>
              <a:rPr lang="en-US" dirty="0" smtClean="0"/>
              <a:t> au Québec </a:t>
            </a:r>
            <a:r>
              <a:rPr lang="en-US" dirty="0" err="1" smtClean="0"/>
              <a:t>sont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417639"/>
            <a:ext cx="4789714" cy="261815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-500742" y="3994747"/>
            <a:ext cx="545737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Les queues de castor</a:t>
            </a:r>
          </a:p>
          <a:p>
            <a:r>
              <a:rPr lang="en-US" dirty="0" smtClean="0"/>
              <a:t>(beaver tails)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929" y="2726717"/>
            <a:ext cx="4314069" cy="3235552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686627" y="5613400"/>
            <a:ext cx="545737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La poutine</a:t>
            </a:r>
          </a:p>
          <a:p>
            <a:r>
              <a:rPr lang="en-US" dirty="0" smtClean="0"/>
              <a:t>(frites + </a:t>
            </a:r>
            <a:r>
              <a:rPr lang="en-US" dirty="0" err="1" smtClean="0"/>
              <a:t>fromage</a:t>
            </a:r>
            <a:r>
              <a:rPr lang="en-US" dirty="0" smtClean="0"/>
              <a:t> + sauce)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11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599"/>
            <a:ext cx="8153400" cy="1847732"/>
          </a:xfrm>
        </p:spPr>
        <p:txBody>
          <a:bodyPr>
            <a:normAutofit fontScale="90000"/>
          </a:bodyPr>
          <a:lstStyle/>
          <a:p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Il </a:t>
            </a:r>
            <a:r>
              <a:rPr lang="fr-CA" dirty="0"/>
              <a:t>y a beaucoup </a:t>
            </a:r>
            <a:r>
              <a:rPr lang="fr-CA" dirty="0" smtClean="0"/>
              <a:t>d’activités </a:t>
            </a:r>
            <a:r>
              <a:rPr lang="fr-CA" dirty="0"/>
              <a:t>durant le Carnaval.  Il y a des </a:t>
            </a:r>
            <a:r>
              <a:rPr lang="fr-CA" dirty="0" smtClean="0"/>
              <a:t>courses </a:t>
            </a:r>
            <a:r>
              <a:rPr lang="fr-CA" dirty="0"/>
              <a:t>de </a:t>
            </a:r>
            <a:r>
              <a:rPr lang="fr-CA" dirty="0" smtClean="0"/>
              <a:t>canoë </a:t>
            </a:r>
            <a:r>
              <a:rPr lang="fr-CA" dirty="0"/>
              <a:t>qui traversent le </a:t>
            </a:r>
            <a:r>
              <a:rPr lang="fr-CA" dirty="0" smtClean="0"/>
              <a:t>fleuve Saint Laurent.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812" r="-25812"/>
          <a:stretch>
            <a:fillRect/>
          </a:stretch>
        </p:blipFill>
        <p:spPr>
          <a:xfrm>
            <a:off x="-1296102" y="2540615"/>
            <a:ext cx="8061755" cy="404983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148" y="2804994"/>
            <a:ext cx="3263900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Il y a des courses </a:t>
            </a:r>
            <a:r>
              <a:rPr lang="fr-CA" dirty="0"/>
              <a:t>de motoneiges, </a:t>
            </a:r>
            <a:r>
              <a:rPr lang="en-US" dirty="0"/>
              <a:t/>
            </a:r>
            <a:br>
              <a:rPr lang="en-US" dirty="0"/>
            </a:br>
            <a:r>
              <a:rPr lang="fr-CA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9052" b="9052"/>
          <a:stretch>
            <a:fillRect/>
          </a:stretch>
        </p:blipFill>
        <p:spPr>
          <a:xfrm>
            <a:off x="457200" y="3512457"/>
            <a:ext cx="4752526" cy="2613706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827"/>
          <a:stretch/>
        </p:blipFill>
        <p:spPr>
          <a:xfrm>
            <a:off x="4905829" y="1096283"/>
            <a:ext cx="4086678" cy="300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9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Et il y a </a:t>
            </a:r>
            <a:r>
              <a:rPr lang="fr-CA" dirty="0"/>
              <a:t>des courses </a:t>
            </a:r>
            <a:r>
              <a:rPr lang="fr-CA" dirty="0" smtClean="0"/>
              <a:t>de traineau à chiens. 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657" y="1132115"/>
            <a:ext cx="8019143" cy="537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57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Beaucoup de garçons et de filles jouent aux </a:t>
            </a:r>
            <a:r>
              <a:rPr lang="fr-CA" dirty="0" smtClean="0"/>
              <a:t>matchs </a:t>
            </a:r>
            <a:r>
              <a:rPr lang="fr-CA" dirty="0"/>
              <a:t>de </a:t>
            </a:r>
            <a:r>
              <a:rPr lang="fr-CA" dirty="0" smtClean="0"/>
              <a:t>hockey sur les lac gelées. </a:t>
            </a:r>
            <a:endParaRPr lang="en-US" dirty="0"/>
          </a:p>
        </p:txBody>
      </p:sp>
      <p:pic>
        <p:nvPicPr>
          <p:cNvPr id="5122" name="Picture 2" descr="http://canada.guillaumevoisin.fr/wp-content/uploads/2008/02/hockey_-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9995"/>
            <a:ext cx="9143999" cy="460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02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-833788"/>
            <a:ext cx="8153400" cy="243398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La glissade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populaire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0441" y="1177131"/>
            <a:ext cx="5353560" cy="35690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11119"/>
            <a:ext cx="4440542" cy="296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5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fr-CA" sz="3100" dirty="0" smtClean="0"/>
              <a:t>C’est </a:t>
            </a:r>
            <a:r>
              <a:rPr lang="fr-CA" sz="3100" dirty="0"/>
              <a:t>vraiment un Carnaval fantastique.  C est le plus </a:t>
            </a:r>
            <a:r>
              <a:rPr lang="fr-CA" sz="3100" dirty="0" smtClean="0"/>
              <a:t>grand </a:t>
            </a:r>
            <a:r>
              <a:rPr lang="fr-CA" sz="3100" dirty="0"/>
              <a:t>Carnaval </a:t>
            </a:r>
            <a:r>
              <a:rPr lang="fr-CA" sz="3100" dirty="0" smtClean="0"/>
              <a:t>d’hiver </a:t>
            </a:r>
            <a:r>
              <a:rPr lang="fr-CA" sz="3100" dirty="0"/>
              <a:t>du monde. </a:t>
            </a:r>
            <a:r>
              <a:rPr lang="en-US" sz="3100" dirty="0"/>
              <a:t/>
            </a:r>
            <a:br>
              <a:rPr lang="en-US" sz="3100" dirty="0"/>
            </a:br>
            <a:r>
              <a:rPr lang="fr-CA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066801"/>
            <a:ext cx="77216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7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Ça, c’est une carte de Québec, Ontario, et les États-Unis </a:t>
            </a:r>
            <a:endParaRPr lang="fr-FR" dirty="0"/>
          </a:p>
        </p:txBody>
      </p:sp>
      <p:pic>
        <p:nvPicPr>
          <p:cNvPr id="2050" name="Picture 2" descr="http://www.cld-jardinsdenapierville.com/Image/cld_carte-qc-u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" y="1654629"/>
            <a:ext cx="9143300" cy="520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21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CA" dirty="0" smtClean="0">
                <a:solidFill>
                  <a:schemeClr val="tx2"/>
                </a:solidFill>
              </a:rPr>
              <a:t>Des Questions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0629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fr-FR" dirty="0" smtClean="0"/>
              <a:t>Qui est la mascotte du Carnaval?</a:t>
            </a:r>
          </a:p>
          <a:p>
            <a:pPr marL="514350" indent="-514350">
              <a:buAutoNum type="arabicPeriod"/>
            </a:pPr>
            <a:r>
              <a:rPr lang="fr-FR" dirty="0" smtClean="0"/>
              <a:t>Québec se situe sur quel fleuve?</a:t>
            </a:r>
          </a:p>
          <a:p>
            <a:pPr marL="514350" indent="-514350">
              <a:buAutoNum type="arabicPeriod"/>
            </a:pPr>
            <a:r>
              <a:rPr lang="fr-FR" dirty="0" smtClean="0"/>
              <a:t>Qu’est-ce que Bonhomme Carnaval porte?</a:t>
            </a:r>
          </a:p>
          <a:p>
            <a:pPr marL="514350" indent="-514350">
              <a:buAutoNum type="arabicPeriod"/>
            </a:pPr>
            <a:r>
              <a:rPr lang="fr-FR" dirty="0" smtClean="0"/>
              <a:t>Quels sont deux plats populaires au Québec?</a:t>
            </a:r>
          </a:p>
          <a:p>
            <a:pPr marL="514350" indent="-514350">
              <a:buAutoNum type="arabicPeriod"/>
            </a:pPr>
            <a:r>
              <a:rPr lang="fr-FR" dirty="0" smtClean="0"/>
              <a:t>Quels sont trois sports d’hiver qu’on pratique au Québec?</a:t>
            </a:r>
          </a:p>
          <a:p>
            <a:pPr marL="514350" indent="-514350">
              <a:buAutoNum type="arabicPeriod"/>
            </a:pPr>
            <a:r>
              <a:rPr lang="fr-FR" dirty="0" smtClean="0"/>
              <a:t>Quel est un produit important de Québec?</a:t>
            </a:r>
          </a:p>
          <a:p>
            <a:pPr marL="514350" indent="-514350">
              <a:buAutoNum type="arabicPeriod"/>
            </a:pPr>
            <a:r>
              <a:rPr lang="fr-FR" dirty="0" smtClean="0"/>
              <a:t>Si tu allais au Carnaval, quelles activités ferais-tu?</a:t>
            </a:r>
          </a:p>
          <a:p>
            <a:pPr marL="514350" indent="-514350">
              <a:buAutoNum type="arabicPeriod"/>
            </a:pPr>
            <a:endParaRPr lang="fr-FR" dirty="0" smtClean="0"/>
          </a:p>
          <a:p>
            <a:pPr marL="514350" indent="-514350">
              <a:buAutoNum type="arabicPeriod"/>
            </a:pPr>
            <a:endParaRPr lang="fr-FR" dirty="0" smtClean="0"/>
          </a:p>
          <a:p>
            <a:pPr marL="514350" indent="-514350">
              <a:buAutoNum type="arabicPeriod"/>
            </a:pPr>
            <a:endParaRPr lang="fr-FR" dirty="0" smtClean="0"/>
          </a:p>
          <a:p>
            <a:pPr marL="514350" indent="-514350">
              <a:buAutoNum type="arabicPeriod" startAt="2"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CA" dirty="0" err="1" smtClean="0">
                <a:solidFill>
                  <a:schemeClr val="tx2"/>
                </a:solidFill>
              </a:rPr>
              <a:t>Vocabulaire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06291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fr-FR" dirty="0" smtClean="0"/>
              <a:t>La glissade</a:t>
            </a:r>
          </a:p>
          <a:p>
            <a:pPr marL="0" indent="0">
              <a:buNone/>
            </a:pPr>
            <a:r>
              <a:rPr lang="fr-FR" dirty="0" smtClean="0"/>
              <a:t>La ceinture fléchée</a:t>
            </a:r>
          </a:p>
          <a:p>
            <a:pPr marL="0" indent="0">
              <a:buNone/>
            </a:pPr>
            <a:r>
              <a:rPr lang="fr-FR" dirty="0" smtClean="0"/>
              <a:t>Le sirop d’érable</a:t>
            </a:r>
          </a:p>
          <a:p>
            <a:pPr marL="0" indent="0">
              <a:buNone/>
            </a:pPr>
            <a:r>
              <a:rPr lang="fr-FR" dirty="0" smtClean="0"/>
              <a:t>La poutine</a:t>
            </a:r>
          </a:p>
          <a:p>
            <a:pPr marL="0" indent="0">
              <a:buNone/>
            </a:pPr>
            <a:r>
              <a:rPr lang="fr-FR" dirty="0" smtClean="0"/>
              <a:t>Traineau à chiens</a:t>
            </a:r>
          </a:p>
          <a:p>
            <a:pPr marL="0" indent="0">
              <a:buNone/>
            </a:pPr>
            <a:r>
              <a:rPr lang="fr-FR" dirty="0" smtClean="0"/>
              <a:t>Le hockey</a:t>
            </a:r>
          </a:p>
          <a:p>
            <a:pPr marL="0" indent="0">
              <a:buNone/>
            </a:pPr>
            <a:r>
              <a:rPr lang="fr-FR" dirty="0" smtClean="0"/>
              <a:t>Canoë</a:t>
            </a:r>
          </a:p>
          <a:p>
            <a:pPr marL="0" indent="0">
              <a:buNone/>
            </a:pPr>
            <a:r>
              <a:rPr lang="fr-FR" dirty="0" smtClean="0"/>
              <a:t>Palais de glace</a:t>
            </a:r>
          </a:p>
          <a:p>
            <a:pPr marL="0" indent="0">
              <a:buNone/>
            </a:pPr>
            <a:r>
              <a:rPr lang="fr-FR" dirty="0" smtClean="0"/>
              <a:t>Motoneige</a:t>
            </a:r>
          </a:p>
          <a:p>
            <a:pPr marL="0" indent="0">
              <a:buNone/>
            </a:pPr>
            <a:r>
              <a:rPr lang="fr-FR" dirty="0" smtClean="0"/>
              <a:t>Défilé</a:t>
            </a:r>
          </a:p>
          <a:p>
            <a:pPr marL="0" indent="0">
              <a:buNone/>
            </a:pPr>
            <a:r>
              <a:rPr lang="fr-FR" dirty="0" smtClean="0"/>
              <a:t>Sculptures de neige</a:t>
            </a:r>
          </a:p>
          <a:p>
            <a:pPr marL="0" indent="0">
              <a:buNone/>
            </a:pPr>
            <a:r>
              <a:rPr lang="fr-FR" dirty="0" smtClean="0"/>
              <a:t>Queue de castor</a:t>
            </a:r>
            <a:endParaRPr lang="fr-FR" dirty="0" smtClean="0"/>
          </a:p>
          <a:p>
            <a:pPr marL="514350" indent="-514350">
              <a:buAutoNum type="arabicPeriod"/>
            </a:pPr>
            <a:endParaRPr lang="fr-FR" dirty="0" smtClean="0"/>
          </a:p>
          <a:p>
            <a:pPr marL="514350" indent="-514350">
              <a:buAutoNum type="arabicPeriod"/>
            </a:pPr>
            <a:endParaRPr lang="fr-FR" dirty="0" smtClean="0"/>
          </a:p>
          <a:p>
            <a:pPr marL="514350" indent="-514350">
              <a:buAutoNum type="arabicPeriod" startAt="2"/>
            </a:pP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9139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La </a:t>
            </a:r>
            <a:r>
              <a:rPr lang="fr-CA" dirty="0"/>
              <a:t>Ville de Québec </a:t>
            </a:r>
            <a:r>
              <a:rPr lang="fr-CA" dirty="0" smtClean="0"/>
              <a:t>est </a:t>
            </a:r>
            <a:r>
              <a:rPr lang="fr-CA" dirty="0"/>
              <a:t>située </a:t>
            </a:r>
            <a:r>
              <a:rPr lang="fr-CA" dirty="0" smtClean="0"/>
              <a:t>sur la </a:t>
            </a:r>
            <a:r>
              <a:rPr lang="fr-CA" dirty="0">
                <a:solidFill>
                  <a:srgbClr val="00B0F0"/>
                </a:solidFill>
              </a:rPr>
              <a:t>fleuve</a:t>
            </a:r>
            <a:r>
              <a:rPr lang="fr-CA" dirty="0"/>
              <a:t> St. </a:t>
            </a:r>
            <a:r>
              <a:rPr lang="fr-CA" dirty="0" smtClean="0"/>
              <a:t>Laurent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035" y="1465716"/>
            <a:ext cx="6213929" cy="466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1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Au </a:t>
            </a:r>
            <a:r>
              <a:rPr lang="fr-CA" dirty="0"/>
              <a:t>mois de février il y a un grand Carnaval </a:t>
            </a:r>
            <a:r>
              <a:rPr lang="fr-CA" dirty="0" smtClean="0"/>
              <a:t>à </a:t>
            </a:r>
            <a:r>
              <a:rPr lang="fr-CA" dirty="0"/>
              <a:t>Québec.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86622" r="-86622"/>
          <a:stretch/>
        </p:blipFill>
        <p:spPr>
          <a:xfrm>
            <a:off x="457200" y="1805566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07912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11" y="14128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>Voilà </a:t>
            </a:r>
            <a:r>
              <a:rPr lang="fr-CA" dirty="0"/>
              <a:t>le Bonhomme Carnaval. </a:t>
            </a:r>
            <a:r>
              <a:rPr lang="fr-CA" dirty="0" smtClean="0"/>
              <a:t>Il </a:t>
            </a:r>
            <a:r>
              <a:rPr lang="fr-CA" dirty="0"/>
              <a:t>est très important au Carnaval. 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/>
            </a:r>
            <a:br>
              <a:rPr lang="fr-CA" dirty="0" smtClean="0"/>
            </a:br>
            <a:r>
              <a:rPr lang="fr-CA" dirty="0"/>
              <a:t/>
            </a:r>
            <a:br>
              <a:rPr lang="fr-CA" dirty="0"/>
            </a:br>
            <a:r>
              <a:rPr lang="fr-CA" dirty="0" smtClean="0"/>
              <a:t>										C’est le roi du 									carnaval!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260" r="-1001"/>
          <a:stretch/>
        </p:blipFill>
        <p:spPr>
          <a:xfrm>
            <a:off x="631370" y="1984376"/>
            <a:ext cx="3352801" cy="4525963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069" y="1771202"/>
            <a:ext cx="1619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4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429" y="-237095"/>
            <a:ext cx="8229600" cy="2647275"/>
          </a:xfrm>
        </p:spPr>
        <p:txBody>
          <a:bodyPr>
            <a:normAutofit/>
          </a:bodyPr>
          <a:lstStyle/>
          <a:p>
            <a:r>
              <a:rPr lang="fr-CA" sz="3600" dirty="0"/>
              <a:t>Il porte </a:t>
            </a:r>
            <a:r>
              <a:rPr lang="fr-CA" sz="3600" dirty="0" smtClean="0"/>
              <a:t>une </a:t>
            </a:r>
            <a:r>
              <a:rPr lang="fr-CA" sz="3600" dirty="0"/>
              <a:t>ceinture fléchée comme les anciens Canadiens. 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4610" y="1978591"/>
            <a:ext cx="4451237" cy="445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96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sz="2800" dirty="0"/>
              <a:t>P</a:t>
            </a:r>
            <a:r>
              <a:rPr lang="fr-CA" sz="3100" dirty="0" smtClean="0"/>
              <a:t>endant </a:t>
            </a:r>
            <a:r>
              <a:rPr lang="fr-CA" sz="3100" dirty="0"/>
              <a:t>dix jours le Bonhomme est le chef des activités de la ville de Québec</a:t>
            </a:r>
            <a:r>
              <a:rPr lang="fr-CA" dirty="0"/>
              <a:t>.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8187" r="-18187"/>
          <a:stretch/>
        </p:blipFill>
        <p:spPr>
          <a:xfrm>
            <a:off x="457200" y="167348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55177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12976"/>
            <a:ext cx="8229600" cy="2271751"/>
          </a:xfrm>
        </p:spPr>
        <p:txBody>
          <a:bodyPr>
            <a:normAutofit/>
          </a:bodyPr>
          <a:lstStyle/>
          <a:p>
            <a:r>
              <a:rPr lang="fr-CA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algn="ctr">
              <a:buNone/>
            </a:pPr>
            <a:r>
              <a:rPr lang="fr-CA" dirty="0" smtClean="0"/>
              <a:t>Il est dans beaucoup de spectacles. Il visite les jeux d’hiver et les concours.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" y="1140074"/>
            <a:ext cx="4741397" cy="3344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6049" y="1140074"/>
            <a:ext cx="4465534" cy="33448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6018" y="3756195"/>
            <a:ext cx="4661182" cy="310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4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Bonhomme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partout!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76472" r="-76472"/>
          <a:stretch>
            <a:fillRect/>
          </a:stretch>
        </p:blipFill>
        <p:spPr>
          <a:xfrm>
            <a:off x="-1170356" y="1600200"/>
            <a:ext cx="8153400" cy="4495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567" y="1219200"/>
            <a:ext cx="2476500" cy="24867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3567" y="3932951"/>
            <a:ext cx="33909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8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</TotalTime>
  <Words>241</Words>
  <Application>Microsoft Office PowerPoint</Application>
  <PresentationFormat>On-screen Show (4:3)</PresentationFormat>
  <Paragraphs>53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PowerPoint Presentation</vt:lpstr>
      <vt:lpstr>Ça, c’est une carte de Québec, Ontario, et les États-Unis </vt:lpstr>
      <vt:lpstr> La Ville de Québec est située sur la fleuve St. Laurent </vt:lpstr>
      <vt:lpstr> Au mois de février il y a un grand Carnaval à Québec.  </vt:lpstr>
      <vt:lpstr> Voilà le Bonhomme Carnaval. Il est très important au Carnaval.               C’est le roi du          carnaval! </vt:lpstr>
      <vt:lpstr>Il porte une ceinture fléchée comme les anciens Canadiens.  </vt:lpstr>
      <vt:lpstr>Pendant dix jours le Bonhomme est le chef des activités de la ville de Québec. </vt:lpstr>
      <vt:lpstr>  </vt:lpstr>
      <vt:lpstr>Le Bonhomme est partout!</vt:lpstr>
      <vt:lpstr>Au Carnaval, on peut voir beaucoup de sculptures de neige</vt:lpstr>
      <vt:lpstr>Le Palais de glace </vt:lpstr>
      <vt:lpstr> Il y a un grand défilé pour le Carnaval. </vt:lpstr>
      <vt:lpstr>Quelques plats populaires au Québec sont:</vt:lpstr>
      <vt:lpstr> Il y a beaucoup d’activités durant le Carnaval.  Il y a des courses de canoë qui traversent le fleuve Saint Laurent. </vt:lpstr>
      <vt:lpstr> Il y a des courses de motoneiges,    </vt:lpstr>
      <vt:lpstr>Et il y a des courses de traineau à chiens.   </vt:lpstr>
      <vt:lpstr>Beaucoup de garçons et de filles jouent aux matchs de hockey sur les lac gelées. </vt:lpstr>
      <vt:lpstr>  La glissade est très populaire aussi!</vt:lpstr>
      <vt:lpstr>  C’est vraiment un Carnaval fantastique.  C est le plus grand Carnaval d’hiver du monde.    </vt:lpstr>
      <vt:lpstr>Des Questions</vt:lpstr>
      <vt:lpstr>Vocabulaire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Coral  Brennauer</dc:creator>
  <cp:lastModifiedBy>Danielle Berndt</cp:lastModifiedBy>
  <cp:revision>25</cp:revision>
  <dcterms:created xsi:type="dcterms:W3CDTF">2012-01-25T21:44:20Z</dcterms:created>
  <dcterms:modified xsi:type="dcterms:W3CDTF">2016-02-11T11:30:59Z</dcterms:modified>
</cp:coreProperties>
</file>